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60" r:id="rId5"/>
    <p:sldId id="263" r:id="rId6"/>
    <p:sldId id="264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89A132-088B-47A4-9E5C-FE5FFCDD6F24}" v="3" dt="2023-12-15T07:38:47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8" autoAdjust="0"/>
    <p:restoredTop sz="94660"/>
  </p:normalViewPr>
  <p:slideViewPr>
    <p:cSldViewPr snapToGrid="0">
      <p:cViewPr>
        <p:scale>
          <a:sx n="94" d="100"/>
          <a:sy n="94" d="100"/>
        </p:scale>
        <p:origin x="-1617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us Stuhlmann" userId="90a9ed2d19377e33" providerId="LiveId" clId="{9589A132-088B-47A4-9E5C-FE5FFCDD6F24}"/>
    <pc:docChg chg="undo custSel addSld modSld">
      <pc:chgData name="Linus Stuhlmann" userId="90a9ed2d19377e33" providerId="LiveId" clId="{9589A132-088B-47A4-9E5C-FE5FFCDD6F24}" dt="2023-12-15T07:38:47.375" v="83"/>
      <pc:docMkLst>
        <pc:docMk/>
      </pc:docMkLst>
      <pc:sldChg chg="addSp delSp modSp add mod">
        <pc:chgData name="Linus Stuhlmann" userId="90a9ed2d19377e33" providerId="LiveId" clId="{9589A132-088B-47A4-9E5C-FE5FFCDD6F24}" dt="2023-12-15T07:38:47.375" v="83"/>
        <pc:sldMkLst>
          <pc:docMk/>
          <pc:sldMk cId="305385710" sldId="263"/>
        </pc:sldMkLst>
        <pc:spChg chg="mod">
          <ac:chgData name="Linus Stuhlmann" userId="90a9ed2d19377e33" providerId="LiveId" clId="{9589A132-088B-47A4-9E5C-FE5FFCDD6F24}" dt="2023-12-15T07:38:41.996" v="80" actId="26606"/>
          <ac:spMkLst>
            <pc:docMk/>
            <pc:sldMk cId="305385710" sldId="263"/>
            <ac:spMk id="2" creationId="{32545C4D-BC5B-7D86-7D4E-14917248C061}"/>
          </ac:spMkLst>
        </pc:spChg>
        <pc:spChg chg="add del">
          <ac:chgData name="Linus Stuhlmann" userId="90a9ed2d19377e33" providerId="LiveId" clId="{9589A132-088B-47A4-9E5C-FE5FFCDD6F24}" dt="2023-12-15T07:38:41.996" v="80" actId="26606"/>
          <ac:spMkLst>
            <pc:docMk/>
            <pc:sldMk cId="305385710" sldId="263"/>
            <ac:spMk id="23" creationId="{A8384FB5-9ADC-4DDC-881B-597D56F5B15D}"/>
          </ac:spMkLst>
        </pc:spChg>
        <pc:spChg chg="add del">
          <ac:chgData name="Linus Stuhlmann" userId="90a9ed2d19377e33" providerId="LiveId" clId="{9589A132-088B-47A4-9E5C-FE5FFCDD6F24}" dt="2023-12-15T07:38:41.996" v="80" actId="26606"/>
          <ac:spMkLst>
            <pc:docMk/>
            <pc:sldMk cId="305385710" sldId="263"/>
            <ac:spMk id="25" creationId="{1199E1B1-A8C0-4FE8-A5A8-1CB41D69F857}"/>
          </ac:spMkLst>
        </pc:spChg>
        <pc:spChg chg="add del">
          <ac:chgData name="Linus Stuhlmann" userId="90a9ed2d19377e33" providerId="LiveId" clId="{9589A132-088B-47A4-9E5C-FE5FFCDD6F24}" dt="2023-12-15T07:38:41.996" v="80" actId="26606"/>
          <ac:spMkLst>
            <pc:docMk/>
            <pc:sldMk cId="305385710" sldId="263"/>
            <ac:spMk id="27" creationId="{84A8DE83-DE75-4B41-9DB4-A7EC0B0DEC0B}"/>
          </ac:spMkLst>
        </pc:spChg>
        <pc:spChg chg="add del">
          <ac:chgData name="Linus Stuhlmann" userId="90a9ed2d19377e33" providerId="LiveId" clId="{9589A132-088B-47A4-9E5C-FE5FFCDD6F24}" dt="2023-12-15T07:38:41.996" v="80" actId="26606"/>
          <ac:spMkLst>
            <pc:docMk/>
            <pc:sldMk cId="305385710" sldId="263"/>
            <ac:spMk id="29" creationId="{A7009A0A-BEF5-4EAC-AF15-E4F9F002E239}"/>
          </ac:spMkLst>
        </pc:spChg>
        <pc:spChg chg="add del">
          <ac:chgData name="Linus Stuhlmann" userId="90a9ed2d19377e33" providerId="LiveId" clId="{9589A132-088B-47A4-9E5C-FE5FFCDD6F24}" dt="2023-12-15T07:38:41.996" v="80" actId="26606"/>
          <ac:spMkLst>
            <pc:docMk/>
            <pc:sldMk cId="305385710" sldId="263"/>
            <ac:spMk id="31" creationId="{C76F23D8-F48E-4408-B216-AF6FBEB31975}"/>
          </ac:spMkLst>
        </pc:spChg>
        <pc:spChg chg="add del">
          <ac:chgData name="Linus Stuhlmann" userId="90a9ed2d19377e33" providerId="LiveId" clId="{9589A132-088B-47A4-9E5C-FE5FFCDD6F24}" dt="2023-12-15T07:38:41.996" v="80" actId="26606"/>
          <ac:spMkLst>
            <pc:docMk/>
            <pc:sldMk cId="305385710" sldId="263"/>
            <ac:spMk id="32" creationId="{0ADDB668-2CA4-4D2B-9C34-3487CA330BA8}"/>
          </ac:spMkLst>
        </pc:spChg>
        <pc:spChg chg="add del">
          <ac:chgData name="Linus Stuhlmann" userId="90a9ed2d19377e33" providerId="LiveId" clId="{9589A132-088B-47A4-9E5C-FE5FFCDD6F24}" dt="2023-12-15T07:38:41.996" v="80" actId="26606"/>
          <ac:spMkLst>
            <pc:docMk/>
            <pc:sldMk cId="305385710" sldId="263"/>
            <ac:spMk id="33" creationId="{2568BC19-F052-4108-93E1-6A3D1DEC072F}"/>
          </ac:spMkLst>
        </pc:spChg>
        <pc:spChg chg="add del">
          <ac:chgData name="Linus Stuhlmann" userId="90a9ed2d19377e33" providerId="LiveId" clId="{9589A132-088B-47A4-9E5C-FE5FFCDD6F24}" dt="2023-12-15T07:37:12.848" v="46" actId="26606"/>
          <ac:spMkLst>
            <pc:docMk/>
            <pc:sldMk cId="305385710" sldId="263"/>
            <ac:spMk id="34" creationId="{18F923FF-DD0C-4FD3-A1B4-68DFA511C82D}"/>
          </ac:spMkLst>
        </pc:spChg>
        <pc:spChg chg="add del">
          <ac:chgData name="Linus Stuhlmann" userId="90a9ed2d19377e33" providerId="LiveId" clId="{9589A132-088B-47A4-9E5C-FE5FFCDD6F24}" dt="2023-12-15T07:37:12.848" v="46" actId="26606"/>
          <ac:spMkLst>
            <pc:docMk/>
            <pc:sldMk cId="305385710" sldId="263"/>
            <ac:spMk id="36" creationId="{114A821F-8663-46BA-8CC0-D4C44F639F3A}"/>
          </ac:spMkLst>
        </pc:spChg>
        <pc:spChg chg="add del">
          <ac:chgData name="Linus Stuhlmann" userId="90a9ed2d19377e33" providerId="LiveId" clId="{9589A132-088B-47A4-9E5C-FE5FFCDD6F24}" dt="2023-12-15T07:37:12.848" v="46" actId="26606"/>
          <ac:spMkLst>
            <pc:docMk/>
            <pc:sldMk cId="305385710" sldId="263"/>
            <ac:spMk id="38" creationId="{67EF550F-47CE-4FB2-9DAC-12AD835C833D}"/>
          </ac:spMkLst>
        </pc:spChg>
        <pc:spChg chg="add del">
          <ac:chgData name="Linus Stuhlmann" userId="90a9ed2d19377e33" providerId="LiveId" clId="{9589A132-088B-47A4-9E5C-FE5FFCDD6F24}" dt="2023-12-15T07:38:41.996" v="80" actId="26606"/>
          <ac:spMkLst>
            <pc:docMk/>
            <pc:sldMk cId="305385710" sldId="263"/>
            <ac:spMk id="40" creationId="{D5FD337D-4D6B-4C8B-B6F5-121097E09881}"/>
          </ac:spMkLst>
        </pc:spChg>
        <pc:picChg chg="add del mod modCrop">
          <ac:chgData name="Linus Stuhlmann" userId="90a9ed2d19377e33" providerId="LiveId" clId="{9589A132-088B-47A4-9E5C-FE5FFCDD6F24}" dt="2023-12-15T07:38:45.563" v="81" actId="478"/>
          <ac:picMkLst>
            <pc:docMk/>
            <pc:sldMk cId="305385710" sldId="263"/>
            <ac:picMk id="4" creationId="{238B0622-DBE7-0741-B320-0D3D3D7A5F7A}"/>
          </ac:picMkLst>
        </pc:picChg>
        <pc:picChg chg="del mod">
          <ac:chgData name="Linus Stuhlmann" userId="90a9ed2d19377e33" providerId="LiveId" clId="{9589A132-088B-47A4-9E5C-FE5FFCDD6F24}" dt="2023-12-15T07:32:54.420" v="2" actId="478"/>
          <ac:picMkLst>
            <pc:docMk/>
            <pc:sldMk cId="305385710" sldId="263"/>
            <ac:picMk id="5" creationId="{CE3A1022-3C21-909C-3C26-0F4A817E91CE}"/>
          </ac:picMkLst>
        </pc:picChg>
        <pc:picChg chg="add del mod">
          <ac:chgData name="Linus Stuhlmann" userId="90a9ed2d19377e33" providerId="LiveId" clId="{9589A132-088B-47A4-9E5C-FE5FFCDD6F24}" dt="2023-12-15T07:38:45.563" v="81" actId="478"/>
          <ac:picMkLst>
            <pc:docMk/>
            <pc:sldMk cId="305385710" sldId="263"/>
            <ac:picMk id="7" creationId="{331E3B9D-F1FF-804A-0276-BCB784127A20}"/>
          </ac:picMkLst>
        </pc:picChg>
        <pc:picChg chg="add del mod ord">
          <ac:chgData name="Linus Stuhlmann" userId="90a9ed2d19377e33" providerId="LiveId" clId="{9589A132-088B-47A4-9E5C-FE5FFCDD6F24}" dt="2023-12-15T07:38:45.563" v="81" actId="478"/>
          <ac:picMkLst>
            <pc:docMk/>
            <pc:sldMk cId="305385710" sldId="263"/>
            <ac:picMk id="9" creationId="{B8FEB158-362B-118B-F553-82ACAD67F887}"/>
          </ac:picMkLst>
        </pc:picChg>
        <pc:picChg chg="add del mod">
          <ac:chgData name="Linus Stuhlmann" userId="90a9ed2d19377e33" providerId="LiveId" clId="{9589A132-088B-47A4-9E5C-FE5FFCDD6F24}" dt="2023-12-15T07:38:46.571" v="82" actId="478"/>
          <ac:picMkLst>
            <pc:docMk/>
            <pc:sldMk cId="305385710" sldId="263"/>
            <ac:picMk id="11" creationId="{6B977AF7-818D-D996-452C-9CF91994D154}"/>
          </ac:picMkLst>
        </pc:picChg>
        <pc:picChg chg="add mod">
          <ac:chgData name="Linus Stuhlmann" userId="90a9ed2d19377e33" providerId="LiveId" clId="{9589A132-088B-47A4-9E5C-FE5FFCDD6F24}" dt="2023-12-15T07:38:47.375" v="83"/>
          <ac:picMkLst>
            <pc:docMk/>
            <pc:sldMk cId="305385710" sldId="263"/>
            <ac:picMk id="12" creationId="{A04352BA-DB19-7080-130B-01A2C6EE407C}"/>
          </ac:picMkLst>
        </pc:picChg>
        <pc:picChg chg="add mod">
          <ac:chgData name="Linus Stuhlmann" userId="90a9ed2d19377e33" providerId="LiveId" clId="{9589A132-088B-47A4-9E5C-FE5FFCDD6F24}" dt="2023-12-15T07:38:47.375" v="83"/>
          <ac:picMkLst>
            <pc:docMk/>
            <pc:sldMk cId="305385710" sldId="263"/>
            <ac:picMk id="13" creationId="{92208CBE-FBB4-56B5-2A19-2FBC2FD5D4A0}"/>
          </ac:picMkLst>
        </pc:picChg>
        <pc:picChg chg="add mod">
          <ac:chgData name="Linus Stuhlmann" userId="90a9ed2d19377e33" providerId="LiveId" clId="{9589A132-088B-47A4-9E5C-FE5FFCDD6F24}" dt="2023-12-15T07:38:47.375" v="83"/>
          <ac:picMkLst>
            <pc:docMk/>
            <pc:sldMk cId="305385710" sldId="263"/>
            <ac:picMk id="14" creationId="{B2B49694-1FBC-881C-9054-69B3FAF045D7}"/>
          </ac:picMkLst>
        </pc:picChg>
        <pc:picChg chg="add mod">
          <ac:chgData name="Linus Stuhlmann" userId="90a9ed2d19377e33" providerId="LiveId" clId="{9589A132-088B-47A4-9E5C-FE5FFCDD6F24}" dt="2023-12-15T07:38:47.375" v="83"/>
          <ac:picMkLst>
            <pc:docMk/>
            <pc:sldMk cId="305385710" sldId="263"/>
            <ac:picMk id="15" creationId="{DE5CD556-0F47-843A-8B53-08F40BBCE038}"/>
          </ac:picMkLst>
        </pc:picChg>
      </pc:sldChg>
    </pc:docChg>
  </pc:docChgLst>
  <pc:docChgLst>
    <pc:chgData name="Linus Stuhlmann" userId="90a9ed2d19377e33" providerId="LiveId" clId="{BFE57521-7583-4937-AA14-4D0DF6401EEA}"/>
    <pc:docChg chg="undo custSel addSld modSld">
      <pc:chgData name="Linus Stuhlmann" userId="90a9ed2d19377e33" providerId="LiveId" clId="{BFE57521-7583-4937-AA14-4D0DF6401EEA}" dt="2023-12-15T15:30:27.784" v="33" actId="1076"/>
      <pc:docMkLst>
        <pc:docMk/>
      </pc:docMkLst>
      <pc:sldChg chg="modSp mod">
        <pc:chgData name="Linus Stuhlmann" userId="90a9ed2d19377e33" providerId="LiveId" clId="{BFE57521-7583-4937-AA14-4D0DF6401EEA}" dt="2023-12-15T15:19:31.977" v="1" actId="1076"/>
        <pc:sldMkLst>
          <pc:docMk/>
          <pc:sldMk cId="305385710" sldId="263"/>
        </pc:sldMkLst>
        <pc:picChg chg="mod">
          <ac:chgData name="Linus Stuhlmann" userId="90a9ed2d19377e33" providerId="LiveId" clId="{BFE57521-7583-4937-AA14-4D0DF6401EEA}" dt="2023-12-15T15:19:31.977" v="1" actId="1076"/>
          <ac:picMkLst>
            <pc:docMk/>
            <pc:sldMk cId="305385710" sldId="263"/>
            <ac:picMk id="12" creationId="{A04352BA-DB19-7080-130B-01A2C6EE407C}"/>
          </ac:picMkLst>
        </pc:picChg>
      </pc:sldChg>
      <pc:sldChg chg="addSp delSp modSp add mod">
        <pc:chgData name="Linus Stuhlmann" userId="90a9ed2d19377e33" providerId="LiveId" clId="{BFE57521-7583-4937-AA14-4D0DF6401EEA}" dt="2023-12-15T15:30:27.784" v="33" actId="1076"/>
        <pc:sldMkLst>
          <pc:docMk/>
          <pc:sldMk cId="515877366" sldId="264"/>
        </pc:sldMkLst>
        <pc:picChg chg="add mod modCrop">
          <ac:chgData name="Linus Stuhlmann" userId="90a9ed2d19377e33" providerId="LiveId" clId="{BFE57521-7583-4937-AA14-4D0DF6401EEA}" dt="2023-12-15T15:26:03.927" v="13" actId="1076"/>
          <ac:picMkLst>
            <pc:docMk/>
            <pc:sldMk cId="515877366" sldId="264"/>
            <ac:picMk id="4" creationId="{0B20DD0B-1196-1D45-A26A-1626F0094322}"/>
          </ac:picMkLst>
        </pc:picChg>
        <pc:picChg chg="add mod">
          <ac:chgData name="Linus Stuhlmann" userId="90a9ed2d19377e33" providerId="LiveId" clId="{BFE57521-7583-4937-AA14-4D0DF6401EEA}" dt="2023-12-15T15:27:12.162" v="19" actId="14100"/>
          <ac:picMkLst>
            <pc:docMk/>
            <pc:sldMk cId="515877366" sldId="264"/>
            <ac:picMk id="6" creationId="{B27100DD-E0C4-1345-945A-3077EEE62C3F}"/>
          </ac:picMkLst>
        </pc:picChg>
        <pc:picChg chg="add mod">
          <ac:chgData name="Linus Stuhlmann" userId="90a9ed2d19377e33" providerId="LiveId" clId="{BFE57521-7583-4937-AA14-4D0DF6401EEA}" dt="2023-12-15T15:28:58.165" v="27" actId="1076"/>
          <ac:picMkLst>
            <pc:docMk/>
            <pc:sldMk cId="515877366" sldId="264"/>
            <ac:picMk id="8" creationId="{E047CECE-4886-EF2B-1FB6-5417D8B6EEE1}"/>
          </ac:picMkLst>
        </pc:picChg>
        <pc:picChg chg="add mod">
          <ac:chgData name="Linus Stuhlmann" userId="90a9ed2d19377e33" providerId="LiveId" clId="{BFE57521-7583-4937-AA14-4D0DF6401EEA}" dt="2023-12-15T15:30:27.784" v="33" actId="1076"/>
          <ac:picMkLst>
            <pc:docMk/>
            <pc:sldMk cId="515877366" sldId="264"/>
            <ac:picMk id="10" creationId="{347912AC-04DF-02DB-F6F5-6132A6E152DC}"/>
          </ac:picMkLst>
        </pc:picChg>
        <pc:picChg chg="del">
          <ac:chgData name="Linus Stuhlmann" userId="90a9ed2d19377e33" providerId="LiveId" clId="{BFE57521-7583-4937-AA14-4D0DF6401EEA}" dt="2023-12-15T15:25:29.407" v="4" actId="478"/>
          <ac:picMkLst>
            <pc:docMk/>
            <pc:sldMk cId="515877366" sldId="264"/>
            <ac:picMk id="12" creationId="{A04352BA-DB19-7080-130B-01A2C6EE407C}"/>
          </ac:picMkLst>
        </pc:picChg>
        <pc:picChg chg="del">
          <ac:chgData name="Linus Stuhlmann" userId="90a9ed2d19377e33" providerId="LiveId" clId="{BFE57521-7583-4937-AA14-4D0DF6401EEA}" dt="2023-12-15T15:26:54.735" v="14" actId="478"/>
          <ac:picMkLst>
            <pc:docMk/>
            <pc:sldMk cId="515877366" sldId="264"/>
            <ac:picMk id="13" creationId="{92208CBE-FBB4-56B5-2A19-2FBC2FD5D4A0}"/>
          </ac:picMkLst>
        </pc:picChg>
        <pc:picChg chg="del">
          <ac:chgData name="Linus Stuhlmann" userId="90a9ed2d19377e33" providerId="LiveId" clId="{BFE57521-7583-4937-AA14-4D0DF6401EEA}" dt="2023-12-15T15:28:40.098" v="20" actId="478"/>
          <ac:picMkLst>
            <pc:docMk/>
            <pc:sldMk cId="515877366" sldId="264"/>
            <ac:picMk id="14" creationId="{B2B49694-1FBC-881C-9054-69B3FAF045D7}"/>
          </ac:picMkLst>
        </pc:picChg>
        <pc:picChg chg="del">
          <ac:chgData name="Linus Stuhlmann" userId="90a9ed2d19377e33" providerId="LiveId" clId="{BFE57521-7583-4937-AA14-4D0DF6401EEA}" dt="2023-12-15T15:30:14.048" v="29" actId="478"/>
          <ac:picMkLst>
            <pc:docMk/>
            <pc:sldMk cId="515877366" sldId="264"/>
            <ac:picMk id="15" creationId="{DE5CD556-0F47-843A-8B53-08F40BBCE03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95AFD-468B-C987-4ACF-1A00B5240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C0D72C-4329-AC04-3E71-E0C0C6EBA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1ADA3-6F39-D115-8631-B9CADC28E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9E89C-520D-FA00-458B-414313BD9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8C764-1199-36BD-02B4-8C1DABCD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774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5B2F6-D89A-7F5F-A904-3AC9E6C4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EE422-273D-91F7-B624-5CD351847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5DB9E-A7CF-CACD-41B4-AE68E2375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53EF0-FECA-7D09-CAF5-A21DB26D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C27F5-FBB6-F6C7-6FA6-9753871A6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775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E7FBA-3B73-3F37-5F39-897EDA6B9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5AE1D7-AD7C-7595-8125-807A8C392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5E00F-1C7A-9FEE-C09A-CAAAF7CA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BBE09-22FF-C2AD-20BF-E443AB8B2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D39D9-161A-B2DB-12C2-09E7A4BC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085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2422F-B1DC-6AD9-EEEB-86464153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BDF92-7B17-2032-5CAD-58E558E64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4B677-F933-395D-0D5D-32D9C5FD4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E6CB3-5632-43D3-8BCD-9D92DA1D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BC840-7841-C846-DFDF-EBFBA27F2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443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419B8-3CE9-DE58-8E3F-FE5F24B4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42D9E-56F6-2932-CCC2-086A46FD0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369AB-451D-B6F0-7568-D4B1E62AC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3975A-35E0-596B-25A3-C592F05B0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CFFA-02E3-5A8F-AF6C-57CB55B45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3694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32E2-791F-EC9A-F5FE-3F24A833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06CD8-A75B-9B2C-57BE-27CE5F21E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D0A08-13E5-6944-A997-5DC322C0A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F4FF9-688C-CC15-D43F-75EAD47A4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62DC0-6C48-3447-D2CF-7E21A02DD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A6FAC-38BC-9767-2FE8-B42E77D2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3172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A2C9-5F16-5DDA-7779-E7C5135F7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D7761-6813-5580-2E55-CCDF79135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4F263-9C7C-12A7-3840-A69CB24E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1334F-F4FB-AA3F-C252-111FE83E1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08DB5-230C-708B-3515-F5BDFBCD09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332E38-D1BC-D058-D53F-F622C32C4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C95E5D-49F5-779F-DE09-663378759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0E51C7-23B1-166B-7DA2-80789986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956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24BAC-4C54-CB8B-BEEF-65D52CD7D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CF2BA-3210-14BC-54AC-7CF0B7A6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40DC2-98B7-4BD8-6CF1-B678C14C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F0E6B-A6B6-BFBD-6770-8D93E94F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152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FB7B54-D7E1-6FFA-B088-F8E8DEE82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7EE5B8-F266-E55A-02F5-72524A5CD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EDC93-80A5-9827-43E2-AF7F36347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4910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79DB-7C54-3E73-FB2F-F6195D090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7269F-CF30-AEEF-3EA2-22F1C75FA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0C8EF-F6FA-E325-B177-EB4131E5BF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3A4B8-AE37-0961-F617-71FAF108A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FFED7-470A-7151-1ACC-089F51B9A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EF9A2-6B2E-E1EE-60BA-A360976C9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16677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155F6-F23D-1570-52ED-FBD3191A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E5D572-1DFD-B2C7-CF56-7C933FD7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F1A78-4AF7-3407-CDAF-AA0AA146E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632FE-CEA0-2E13-6EB3-A5072764B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943F0-77A0-9028-5D36-D36FF562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72282-8B33-FD38-662D-AD8290694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8013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2C90-0DAD-C605-ABE2-A147690E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257B2-D3B1-890B-7D66-6208FB1AD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FF1D8-F720-0E14-403A-C4BA8CFC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7EF8A-F1D3-4CE3-B2B3-33CD7954EA69}" type="datetimeFigureOut">
              <a:rPr lang="de-CH" smtClean="0"/>
              <a:t>15.12.2023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F9AA1-4DDF-4E3D-8E08-09EC29F3F0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85167-77A1-4332-9485-BA90094E1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6AB4E-A9ED-42D4-A10F-532AE1309C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6406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14B56-5C35-EE28-57AA-AAC842A5D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639" y="1012536"/>
            <a:ext cx="4613300" cy="908706"/>
          </a:xfrm>
        </p:spPr>
        <p:txBody>
          <a:bodyPr anchor="t">
            <a:noAutofit/>
          </a:bodyPr>
          <a:lstStyle/>
          <a:p>
            <a:pPr algn="l"/>
            <a:r>
              <a:rPr lang="de-CH" sz="5400" b="1" dirty="0" err="1"/>
              <a:t>CycleBuddy</a:t>
            </a:r>
            <a:endParaRPr lang="de-CH" sz="5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F101F2-5A41-CC88-8B20-8B4074BFE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638" y="1906603"/>
            <a:ext cx="4408228" cy="487179"/>
          </a:xfrm>
        </p:spPr>
        <p:txBody>
          <a:bodyPr anchor="b">
            <a:normAutofit/>
          </a:bodyPr>
          <a:lstStyle/>
          <a:p>
            <a:pPr algn="l"/>
            <a:r>
              <a:rPr lang="de-CH" dirty="0"/>
              <a:t>Navigation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B256AF9B-1455-31EC-6E62-7571271FE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8" b="-2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08E482A-9AA8-FB2D-DAB1-2AC9AA7FBA8F}"/>
              </a:ext>
            </a:extLst>
          </p:cNvPr>
          <p:cNvSpPr txBox="1">
            <a:spLocks/>
          </p:cNvSpPr>
          <p:nvPr/>
        </p:nvSpPr>
        <p:spPr>
          <a:xfrm>
            <a:off x="982638" y="2475877"/>
            <a:ext cx="4408228" cy="4014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sz="1600" dirty="0"/>
              <a:t>Linus Stuhlmann &amp; Isabelle Lüthi</a:t>
            </a:r>
          </a:p>
        </p:txBody>
      </p:sp>
      <p:pic>
        <p:nvPicPr>
          <p:cNvPr id="7" name="Grafik 33" descr="A blue logo with white text&#10;&#10;Description automatically generated">
            <a:extLst>
              <a:ext uri="{FF2B5EF4-FFF2-40B4-BE49-F238E27FC236}">
                <a16:creationId xmlns:a16="http://schemas.microsoft.com/office/drawing/2014/main" id="{F311CF99-2E63-0390-0A48-B3EA77A049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54" y="5248287"/>
            <a:ext cx="1435655" cy="77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0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45C4D-BC5B-7D86-7D4E-14917248C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Lena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person riding a bicycle in a city&#10;&#10;Description automatically generated">
            <a:extLst>
              <a:ext uri="{FF2B5EF4-FFF2-40B4-BE49-F238E27FC236}">
                <a16:creationId xmlns:a16="http://schemas.microsoft.com/office/drawing/2014/main" id="{A862DF5D-578A-421B-7AC5-B64FA8FD9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39" y="1664764"/>
            <a:ext cx="5077522" cy="507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78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45C4D-BC5B-7D86-7D4E-14917248C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Projektplanung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9E6CB-AED6-7315-23F3-CAA756B5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764" y="1625259"/>
            <a:ext cx="6138473" cy="518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04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45C4D-BC5B-7D86-7D4E-14917248C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Entwicklung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A1022-3C21-909C-3C26-0F4A817E9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784" y="1651678"/>
            <a:ext cx="8484433" cy="50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11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45C4D-BC5B-7D86-7D4E-14917248C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Entwicklung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04352BA-DB19-7080-130B-01A2C6EE4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1" r="1320" b="1470"/>
          <a:stretch/>
        </p:blipFill>
        <p:spPr>
          <a:xfrm>
            <a:off x="573516" y="2635313"/>
            <a:ext cx="1896048" cy="361630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208CBE-FBB4-56B5-2A19-2FBC2FD5D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759" y="2630297"/>
            <a:ext cx="1880476" cy="3616302"/>
          </a:xfrm>
          <a:prstGeom prst="rect">
            <a:avLst/>
          </a:prstGeom>
        </p:spPr>
      </p:pic>
      <p:pic>
        <p:nvPicPr>
          <p:cNvPr id="14" name="Grafik 13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B2B49694-1FBC-881C-9054-69B3FAF04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485" y="3046391"/>
            <a:ext cx="3566328" cy="2585588"/>
          </a:xfrm>
          <a:prstGeom prst="rect">
            <a:avLst/>
          </a:prstGeom>
        </p:spPr>
      </p:pic>
      <p:pic>
        <p:nvPicPr>
          <p:cNvPr id="15" name="Grafik 14" descr="Ein Bild, das Text, Multimedia, Screenshot, Software enthält.&#10;&#10;Automatisch generierte Beschreibung">
            <a:extLst>
              <a:ext uri="{FF2B5EF4-FFF2-40B4-BE49-F238E27FC236}">
                <a16:creationId xmlns:a16="http://schemas.microsoft.com/office/drawing/2014/main" id="{DE5CD556-0F47-843A-8B53-08F40BBCE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813" y="3070930"/>
            <a:ext cx="3602905" cy="259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5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45C4D-BC5B-7D86-7D4E-14917248C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Entwicklung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B20DD0B-1196-1D45-A26A-1626F0094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8"/>
          <a:stretch/>
        </p:blipFill>
        <p:spPr>
          <a:xfrm>
            <a:off x="633138" y="2621877"/>
            <a:ext cx="1838635" cy="362051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27100DD-E0C4-1345-945A-3077EEE62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947" y="2661890"/>
            <a:ext cx="1838635" cy="358049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047CECE-4886-EF2B-1FB6-5417D8B6E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078" y="3070930"/>
            <a:ext cx="3479778" cy="251671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47912AC-04DF-02DB-F6F5-6132A6E15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7352" y="3070930"/>
            <a:ext cx="3479778" cy="251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77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Office PowerPoint</Application>
  <PresentationFormat>Breitbild</PresentationFormat>
  <Paragraphs>8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CycleBuddy</vt:lpstr>
      <vt:lpstr>Lena</vt:lpstr>
      <vt:lpstr>Projektplanung</vt:lpstr>
      <vt:lpstr>Entwicklung</vt:lpstr>
      <vt:lpstr>Entwicklung</vt:lpstr>
      <vt:lpstr>Entwicklung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CycleBuddy</dc:title>
  <dc:creator>Lüthi Isabelle (luethis1)</dc:creator>
  <cp:lastModifiedBy>Linus Stuhlmann</cp:lastModifiedBy>
  <cp:revision>2</cp:revision>
  <dcterms:created xsi:type="dcterms:W3CDTF">2023-12-14T13:56:48Z</dcterms:created>
  <dcterms:modified xsi:type="dcterms:W3CDTF">2023-12-15T15:30:30Z</dcterms:modified>
</cp:coreProperties>
</file>